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9"/>
  </p:notesMasterIdLst>
  <p:sldIdLst>
    <p:sldId id="257" r:id="rId3"/>
    <p:sldId id="269" r:id="rId4"/>
    <p:sldId id="275" r:id="rId5"/>
    <p:sldId id="288" r:id="rId6"/>
    <p:sldId id="265" r:id="rId7"/>
    <p:sldId id="286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12/04/2018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Requisitos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Estrutural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 err="1"/>
              <a:t>Estrutura</a:t>
            </a:r>
            <a:r>
              <a:rPr lang="en-US" dirty="0"/>
              <a:t> de pastas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Entendendo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a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estrutura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Angular CLI,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disponibiliza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estrutura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pastas.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estrutura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pastas é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padrão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pela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maioria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feitos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Angular.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2B88AE-B9DF-49C9-9D5B-882078595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5884" y="2358182"/>
            <a:ext cx="2232840" cy="435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2069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458706"/>
            <a:ext cx="10981038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node_modules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Contém os pacotes npm da aplicação, todas a bibliotecas e dependências.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package.json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este arquivo contém as informações de comandos de scripts.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tsconfig.json: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 de configuração do TypeScript.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angular-cli.json: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 fundamental para parametrizar as informações básicas do projeto.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diretório que irá conter toda a codificação da aplicação.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src/assets: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onde serão incluídos os arquivos estáticos da aplicação. Imagens, Arquivos Js, Arquivos CSS.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src/app: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onde serão criados os componentes que serão utilizados na aplicação.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app.module.ts: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módulo da aplicação.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*.component: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 os arquivos de componentes da aplicação.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app.component.ts: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 as classes dos componentes que irão controlar o HTML.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app.component.html: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arquivos HTML.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app.component.spec.ts: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arquivos de teste.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app.component.css: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arquivos css do componente.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/app/s</a:t>
            </a: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hared: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 é criada automaticamente, porém podemos criar esta pasta para recursos compartilhados.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/app/*: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diretórios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forma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separada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./e2e: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a pasta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testes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5630</TotalTime>
  <Words>270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Gomes Silva, Jose</cp:lastModifiedBy>
  <cp:revision>134</cp:revision>
  <dcterms:created xsi:type="dcterms:W3CDTF">2018-03-08T20:56:03Z</dcterms:created>
  <dcterms:modified xsi:type="dcterms:W3CDTF">2018-04-12T20:40:14Z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